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1" r:id="rId7"/>
    <p:sldId id="260" r:id="rId8"/>
    <p:sldId id="262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2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B0F0F2-AFE5-101B-3D28-F6BADA84B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D210FD2-5A83-5FE6-F536-5114E3AD5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3F7AF0D-F0EE-FBD2-326E-DC50D0F06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57A00E-DEA2-6ACD-3203-3B04844E8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41161A-4544-FB0A-1EF7-D160BBA07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91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E35DC0-5B52-6C41-010F-D6D7AB90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9C5BF60-95C3-C3FE-211E-560AB98C6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68267AA-AFC6-5860-06DC-C1556B885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860FFCF-1FFF-0E71-E318-1D17B9B0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CDA05E0-FCE2-C65C-AE51-176BC89CF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708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D955AC-E005-4413-EF66-6394C854A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7743EF9-C397-1608-6DDD-E94BDE88E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59AF16-4BA8-0964-CB8C-DD511FF7D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4C88BE-C943-C049-87A0-ABE53C66D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1BF2B20-997D-3C11-BD83-C368016C1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23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A1457C-1E5C-D61C-2757-A179394FF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A58667-A24B-BB78-8745-A8CEC6F86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8E91AA7-4777-6C3E-98EB-FC290F551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16A658B-CDC0-69B6-5F42-916BCC697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4C059A1-3883-33B1-FB63-F2A182A2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0FACBEC-D221-3782-3A6E-40A4149F2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72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569093-F30D-E0D5-8243-5D95DD9E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D974E51-9F93-E519-CF6F-217739BDB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4247791-E279-327B-A5BB-2849368B1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3C977CC-7E37-A75B-E2DC-F665C4E14F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5952D4C-E1B0-EB33-48F9-231D284E67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38CA8B9-9979-EE5A-10CB-AE8448AC9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311CB04-8EE4-FD7B-822B-043E07145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29B7F0F-996E-CED8-3493-EB1F3478A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73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F87C44-288E-1AD9-25D0-576430DA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D4E3D2F-9044-82BC-967A-7B0B5C001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797415E-AC96-862D-2502-B1DC6A3F4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6A9718C-E462-3DB9-A3DA-56CB2CB24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004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8F5ECFC-D03A-578E-9905-FE1454B71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F003DE-0CF3-3FB0-9FC6-008B09628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69D3495-F977-0629-1482-046331D52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901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301E09-EE0C-C5DE-A101-B628D745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7BCA62-FDFB-5374-5B19-542EB95A3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528302B-AF3F-7C98-453D-6948F8225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83909BD-283C-9C56-3421-E92546A85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F50F689-4B5A-BF67-7DA4-4E3905DFB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81E8058-2FC1-2C9C-3A56-36458CCF4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924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6B0A3-D528-CCDF-EEC9-5D8969089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CCB4F86-035D-381B-75D5-F9253C22EB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ADE785F-88E5-C91D-13AC-C47168B12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F57EFBA-EE2A-EAAA-CB9A-B963312A6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A617298-08D5-5C10-6FB6-0DAF57509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F055249-36F2-41CD-8F46-A6E481A7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380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896A47-F289-A80D-1722-BCED4FC28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77AE54D-C150-D90A-FEC6-0371BE544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0067DAD-AC6A-D874-7347-2D4349E77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717012-5DCE-907D-6B4A-FA9282B53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BFCF12-10C7-EB56-7E3D-4BAE541CD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738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712378C-B190-6582-06BB-D4200243D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0A7F1E5-F879-0F40-94EE-9DCFA7A31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8BD76E3-70DA-F2F5-09AF-2223A81F5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0F3CFB-89DB-8D79-8AEA-07333EC2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6F86D2-8D3F-B9E1-2327-DA257A49C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191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ADDCDC5-EDEA-86D9-EF07-124FCB185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56725D-ACF2-433C-4F18-2E65F0BDC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D4387C-4C2C-ACCD-5029-2FAFD92FB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0636B-7E97-400D-AEC1-A949D668ACC5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DD3CED-24D4-1735-FE12-4B845991B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5DDF94-640F-EAE7-FED3-ED8FF14FB7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6696B-BEF3-498C-8BF6-56174FA747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001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B982E-E7B7-9F46-A70E-FC0852C38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4943" y="107295"/>
            <a:ext cx="9144000" cy="2387600"/>
          </a:xfrm>
        </p:spPr>
        <p:txBody>
          <a:bodyPr/>
          <a:lstStyle/>
          <a:p>
            <a:r>
              <a:rPr lang="en-GB" b="1" dirty="0" err="1"/>
              <a:t>Financieel</a:t>
            </a:r>
            <a:r>
              <a:rPr lang="en-GB" b="1" dirty="0"/>
              <a:t> 3 Jaren plan         v.v. Hollandia-T 2024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1B45C8E-67D9-874B-F0CD-FD8581FB63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009BB20-80D8-7473-3D53-1EA68B8A7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64" y="2680404"/>
            <a:ext cx="4794496" cy="349903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257A4E5-576B-7EE5-DA38-968EB9BC9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094" y="2680403"/>
            <a:ext cx="4932367" cy="349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87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6A747A-DC27-E800-DE45-21109B924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Agenda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AF9618C6-D0BB-B61C-243C-63DD36F23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1494" y="1544541"/>
            <a:ext cx="5575587" cy="3759393"/>
          </a:xfr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32060F5-C74B-D23E-EAD8-88EDF6CC2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/>
              <a:t>Resultaat</a:t>
            </a:r>
            <a:r>
              <a:rPr lang="en-GB" sz="2000" dirty="0"/>
              <a:t> </a:t>
            </a:r>
            <a:r>
              <a:rPr lang="en-GB" sz="2000" dirty="0" err="1"/>
              <a:t>seizoen</a:t>
            </a:r>
            <a:r>
              <a:rPr lang="en-GB" sz="2000" dirty="0"/>
              <a:t> 23/24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Cashflow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/>
              <a:t>Investeringsplan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/>
              <a:t>Begroting</a:t>
            </a:r>
            <a:r>
              <a:rPr lang="en-GB" sz="2000" dirty="0"/>
              <a:t> </a:t>
            </a:r>
            <a:r>
              <a:rPr lang="en-GB" sz="2000" dirty="0" err="1"/>
              <a:t>seizoen</a:t>
            </a:r>
            <a:r>
              <a:rPr lang="en-GB" sz="2000" dirty="0"/>
              <a:t> 24/25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630744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EC1A7-F356-A936-5C43-BB11BB5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Resultaat</a:t>
            </a:r>
            <a:r>
              <a:rPr lang="en-GB" dirty="0"/>
              <a:t> </a:t>
            </a:r>
            <a:r>
              <a:rPr lang="en-GB" dirty="0" err="1"/>
              <a:t>seizoen</a:t>
            </a:r>
            <a:r>
              <a:rPr lang="en-GB" dirty="0"/>
              <a:t> 2023-2024 (</a:t>
            </a:r>
            <a:r>
              <a:rPr lang="en-GB" dirty="0" err="1"/>
              <a:t>Omzet</a:t>
            </a:r>
            <a:r>
              <a:rPr lang="en-GB" dirty="0"/>
              <a:t>)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4E08452B-1C23-1F9D-2702-E0656695D6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507" y="1812022"/>
            <a:ext cx="9945904" cy="3994511"/>
          </a:xfrm>
        </p:spPr>
      </p:pic>
    </p:spTree>
    <p:extLst>
      <p:ext uri="{BB962C8B-B14F-4D97-AF65-F5344CB8AC3E}">
        <p14:creationId xmlns:p14="http://schemas.microsoft.com/office/powerpoint/2010/main" val="16924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19A99-1B62-8A9E-24A9-A94A8DDFA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Resultaat</a:t>
            </a:r>
            <a:r>
              <a:rPr lang="en-GB" dirty="0"/>
              <a:t> </a:t>
            </a:r>
            <a:r>
              <a:rPr lang="en-GB" dirty="0" err="1"/>
              <a:t>seizoen</a:t>
            </a:r>
            <a:r>
              <a:rPr lang="en-GB" dirty="0"/>
              <a:t> 2023-2024 (</a:t>
            </a:r>
            <a:r>
              <a:rPr lang="en-GB" dirty="0" err="1"/>
              <a:t>Kosten</a:t>
            </a:r>
            <a:r>
              <a:rPr lang="en-GB" dirty="0"/>
              <a:t>)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976B0AF-81A1-DDC1-9631-E079AF872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5455417-FDE5-3E25-3CED-23749E4F0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90688"/>
            <a:ext cx="10782709" cy="487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62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D7043D-647E-85EF-19E9-1461378C5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Cashflow </a:t>
            </a:r>
            <a:r>
              <a:rPr lang="en-GB" dirty="0" err="1"/>
              <a:t>seizoen</a:t>
            </a:r>
            <a:r>
              <a:rPr lang="en-GB" dirty="0"/>
              <a:t> 2023-2024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767497B-944E-4099-1823-3708ADB8B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65584DC-2882-7DF6-69F1-93D75E919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906403"/>
            <a:ext cx="10641759" cy="118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22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AAAC97-8586-5E76-421C-E0F42684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Investeringsplan</a:t>
            </a:r>
            <a:r>
              <a:rPr lang="en-GB" dirty="0"/>
              <a:t> </a:t>
            </a:r>
            <a:r>
              <a:rPr lang="en-GB" dirty="0" err="1"/>
              <a:t>komende</a:t>
            </a:r>
            <a:r>
              <a:rPr lang="en-GB" dirty="0"/>
              <a:t> 2 </a:t>
            </a:r>
            <a:r>
              <a:rPr lang="en-GB" dirty="0" err="1"/>
              <a:t>seizoenen</a:t>
            </a:r>
            <a:endParaRPr lang="en-GB" dirty="0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975B8440-4671-C745-866B-2C9623BF15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514" y="1468073"/>
            <a:ext cx="8657437" cy="4557566"/>
          </a:xfrm>
        </p:spPr>
      </p:pic>
    </p:spTree>
    <p:extLst>
      <p:ext uri="{BB962C8B-B14F-4D97-AF65-F5344CB8AC3E}">
        <p14:creationId xmlns:p14="http://schemas.microsoft.com/office/powerpoint/2010/main" val="218316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2A0E69-031F-9D65-2A0E-5BD36383C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Begroting</a:t>
            </a:r>
            <a:r>
              <a:rPr lang="en-GB" dirty="0"/>
              <a:t> 2024-2025 (</a:t>
            </a:r>
            <a:r>
              <a:rPr lang="en-GB" dirty="0" err="1"/>
              <a:t>Omzet</a:t>
            </a:r>
            <a:r>
              <a:rPr lang="en-GB" dirty="0"/>
              <a:t>)</a:t>
            </a:r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id="{5BD88959-E5AB-7ABD-8DAC-36CFAF14AD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2556" y="1770077"/>
            <a:ext cx="9902463" cy="4420998"/>
          </a:xfrm>
        </p:spPr>
      </p:pic>
    </p:spTree>
    <p:extLst>
      <p:ext uri="{BB962C8B-B14F-4D97-AF65-F5344CB8AC3E}">
        <p14:creationId xmlns:p14="http://schemas.microsoft.com/office/powerpoint/2010/main" val="2523137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B133BD-C2C6-584F-BC21-603DE24AB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Begroting</a:t>
            </a:r>
            <a:r>
              <a:rPr lang="en-GB" dirty="0"/>
              <a:t> 2024-2025 (</a:t>
            </a:r>
            <a:r>
              <a:rPr lang="en-GB" dirty="0" err="1"/>
              <a:t>Kosten</a:t>
            </a:r>
            <a:r>
              <a:rPr lang="en-GB" dirty="0"/>
              <a:t>)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4507DC1-1B3A-5E5C-6163-7AB231322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093F5A8-E15D-846F-4ED8-A1CBE9329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3333"/>
            <a:ext cx="9806622" cy="45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7322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Breedbeeld</PresentationFormat>
  <Paragraphs>12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Kantoorthema</vt:lpstr>
      <vt:lpstr>Financieel 3 Jaren plan         v.v. Hollandia-T 2024</vt:lpstr>
      <vt:lpstr>Agenda</vt:lpstr>
      <vt:lpstr>Resultaat seizoen 2023-2024 (Omzet)</vt:lpstr>
      <vt:lpstr>Resultaat seizoen 2023-2024 (Kosten)</vt:lpstr>
      <vt:lpstr>Cashflow seizoen 2023-2024</vt:lpstr>
      <vt:lpstr>Investeringsplan komende 2 seizoenen</vt:lpstr>
      <vt:lpstr>Begroting 2024-2025 (Omzet)</vt:lpstr>
      <vt:lpstr>Begroting 2024-2025 (Kosten)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Financieel 3 Jaren plan         v.v. Hollandia-T 2023</dc:title>
  <dc:creator>Frits Bakker</dc:creator>
  <cp:lastModifiedBy>Frits Bakker</cp:lastModifiedBy>
  <cp:revision>6</cp:revision>
  <dcterms:created xsi:type="dcterms:W3CDTF">2023-11-08T22:33:22Z</dcterms:created>
  <dcterms:modified xsi:type="dcterms:W3CDTF">2024-10-31T15:10:09Z</dcterms:modified>
</cp:coreProperties>
</file>